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30275213" cy="4280376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3481">
          <p15:clr>
            <a:srgbClr val="A4A3A4"/>
          </p15:clr>
        </p15:guide>
        <p15:guide id="2" pos="9535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8" roundtripDataSignature="AMtx7miL/dwTUMbGeBru2GwR53qVOEiwa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33" d="100"/>
          <a:sy n="33" d="100"/>
        </p:scale>
        <p:origin x="234" y="-1848"/>
      </p:cViewPr>
      <p:guideLst>
        <p:guide orient="horz" pos="13481"/>
        <p:guide pos="953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customschemas.google.com/relationships/presentationmetadata" Target="metadata"/><Relationship Id="rId3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heme" Target="theme/theme1.xml"/><Relationship Id="rId10" Type="http://schemas.openxmlformats.org/officeDocument/2006/relationships/viewProps" Target="viewProps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6150" y="685800"/>
            <a:ext cx="24257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865"/>
              <a:buFont typeface="Calibri"/>
              <a:buNone/>
              <a:defRPr sz="19865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3311"/>
              </a:spcBef>
              <a:spcAft>
                <a:spcPts val="0"/>
              </a:spcAft>
              <a:buClr>
                <a:schemeClr val="dk1"/>
              </a:buClr>
              <a:buSzPts val="7946"/>
              <a:buNone/>
              <a:defRPr sz="7946"/>
            </a:lvl1pPr>
            <a:lvl2pPr lvl="1" algn="ctr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6622"/>
              <a:buNone/>
              <a:defRPr sz="6622"/>
            </a:lvl2pPr>
            <a:lvl3pPr lvl="2" algn="ctr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None/>
              <a:defRPr sz="5960"/>
            </a:lvl3pPr>
            <a:lvl4pPr lvl="3" algn="ctr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297"/>
              <a:buNone/>
              <a:defRPr sz="5297"/>
            </a:lvl4pPr>
            <a:lvl5pPr lvl="4" algn="ctr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297"/>
              <a:buNone/>
              <a:defRPr sz="5297"/>
            </a:lvl5pPr>
            <a:lvl6pPr lvl="5" algn="ctr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297"/>
              <a:buNone/>
              <a:defRPr sz="5297"/>
            </a:lvl6pPr>
            <a:lvl7pPr lvl="6" algn="ctr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297"/>
              <a:buNone/>
              <a:defRPr sz="5297"/>
            </a:lvl7pPr>
            <a:lvl8pPr lvl="7" algn="ctr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297"/>
              <a:buNone/>
              <a:defRPr sz="5297"/>
            </a:lvl8pPr>
            <a:lvl9pPr lvl="8" algn="ctr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297"/>
              <a:buNone/>
              <a:defRPr sz="5297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dt" idx="10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ftr" idx="11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title"/>
          </p:nvPr>
        </p:nvSpPr>
        <p:spPr>
          <a:xfrm rot="5400000">
            <a:off x="6792642" y="17151963"/>
            <a:ext cx="36274211" cy="6528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body" idx="1"/>
          </p:nvPr>
        </p:nvSpPr>
        <p:spPr>
          <a:xfrm rot="5400000">
            <a:off x="-6452763" y="10813091"/>
            <a:ext cx="36274211" cy="19205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331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dt" idx="10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ftr" idx="11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sldNum" idx="12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865"/>
              <a:buFont typeface="Calibri"/>
              <a:buNone/>
              <a:defRPr sz="19865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3311"/>
              </a:spcBef>
              <a:spcAft>
                <a:spcPts val="0"/>
              </a:spcAft>
              <a:buClr>
                <a:schemeClr val="dk1"/>
              </a:buClr>
              <a:buSzPts val="7946"/>
              <a:buNone/>
              <a:defRPr sz="7946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rgbClr val="888888"/>
              </a:buClr>
              <a:buSzPts val="6622"/>
              <a:buNone/>
              <a:defRPr sz="6622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rgbClr val="888888"/>
              </a:buClr>
              <a:buSzPts val="5960"/>
              <a:buNone/>
              <a:defRPr sz="596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rgbClr val="888888"/>
              </a:buClr>
              <a:buSzPts val="5297"/>
              <a:buNone/>
              <a:defRPr sz="5297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rgbClr val="888888"/>
              </a:buClr>
              <a:buSzPts val="5297"/>
              <a:buNone/>
              <a:defRPr sz="5297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rgbClr val="888888"/>
              </a:buClr>
              <a:buSzPts val="5297"/>
              <a:buNone/>
              <a:defRPr sz="5297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rgbClr val="888888"/>
              </a:buClr>
              <a:buSzPts val="5297"/>
              <a:buNone/>
              <a:defRPr sz="5297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rgbClr val="888888"/>
              </a:buClr>
              <a:buSzPts val="5297"/>
              <a:buNone/>
              <a:defRPr sz="5297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rgbClr val="888888"/>
              </a:buClr>
              <a:buSzPts val="5297"/>
              <a:buNone/>
              <a:defRPr sz="5297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dt" idx="10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ftr" idx="11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1"/>
          </p:nvPr>
        </p:nvSpPr>
        <p:spPr>
          <a:xfrm>
            <a:off x="2081421" y="11394520"/>
            <a:ext cx="12866966" cy="27158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331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2"/>
          </p:nvPr>
        </p:nvSpPr>
        <p:spPr>
          <a:xfrm>
            <a:off x="15326826" y="11394520"/>
            <a:ext cx="12866966" cy="27158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331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dt" idx="10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ftr" idx="11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3311"/>
              </a:spcBef>
              <a:spcAft>
                <a:spcPts val="0"/>
              </a:spcAft>
              <a:buClr>
                <a:schemeClr val="dk1"/>
              </a:buClr>
              <a:buSzPts val="7946"/>
              <a:buNone/>
              <a:defRPr sz="7946" b="1"/>
            </a:lvl1pPr>
            <a:lvl2pPr marL="914400" lvl="1" indent="-2286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6622"/>
              <a:buNone/>
              <a:defRPr sz="6622" b="1"/>
            </a:lvl2pPr>
            <a:lvl3pPr marL="1371600" lvl="2" indent="-2286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None/>
              <a:defRPr sz="5960" b="1"/>
            </a:lvl3pPr>
            <a:lvl4pPr marL="1828800" lvl="3" indent="-2286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297"/>
              <a:buNone/>
              <a:defRPr sz="5297" b="1"/>
            </a:lvl4pPr>
            <a:lvl5pPr marL="2286000" lvl="4" indent="-2286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297"/>
              <a:buNone/>
              <a:defRPr sz="5297" b="1"/>
            </a:lvl5pPr>
            <a:lvl6pPr marL="2743200" lvl="5" indent="-2286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297"/>
              <a:buNone/>
              <a:defRPr sz="5297" b="1"/>
            </a:lvl6pPr>
            <a:lvl7pPr marL="3200400" lvl="6" indent="-2286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297"/>
              <a:buNone/>
              <a:defRPr sz="5297" b="1"/>
            </a:lvl7pPr>
            <a:lvl8pPr marL="3657600" lvl="7" indent="-2286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297"/>
              <a:buNone/>
              <a:defRPr sz="5297" b="1"/>
            </a:lvl8pPr>
            <a:lvl9pPr marL="4114800" lvl="8" indent="-2286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297"/>
              <a:buNone/>
              <a:defRPr sz="5297" b="1"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2"/>
          </p:nvPr>
        </p:nvSpPr>
        <p:spPr>
          <a:xfrm>
            <a:off x="2085368" y="15635264"/>
            <a:ext cx="12807832" cy="22997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331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3"/>
          </p:nvPr>
        </p:nvSpPr>
        <p:spPr>
          <a:xfrm>
            <a:off x="15326828" y="10492870"/>
            <a:ext cx="12870909" cy="5142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3311"/>
              </a:spcBef>
              <a:spcAft>
                <a:spcPts val="0"/>
              </a:spcAft>
              <a:buClr>
                <a:schemeClr val="dk1"/>
              </a:buClr>
              <a:buSzPts val="7946"/>
              <a:buNone/>
              <a:defRPr sz="7946" b="1"/>
            </a:lvl1pPr>
            <a:lvl2pPr marL="914400" lvl="1" indent="-2286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6622"/>
              <a:buNone/>
              <a:defRPr sz="6622" b="1"/>
            </a:lvl2pPr>
            <a:lvl3pPr marL="1371600" lvl="2" indent="-2286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None/>
              <a:defRPr sz="5960" b="1"/>
            </a:lvl3pPr>
            <a:lvl4pPr marL="1828800" lvl="3" indent="-2286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297"/>
              <a:buNone/>
              <a:defRPr sz="5297" b="1"/>
            </a:lvl4pPr>
            <a:lvl5pPr marL="2286000" lvl="4" indent="-2286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297"/>
              <a:buNone/>
              <a:defRPr sz="5297" b="1"/>
            </a:lvl5pPr>
            <a:lvl6pPr marL="2743200" lvl="5" indent="-2286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297"/>
              <a:buNone/>
              <a:defRPr sz="5297" b="1"/>
            </a:lvl6pPr>
            <a:lvl7pPr marL="3200400" lvl="6" indent="-2286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297"/>
              <a:buNone/>
              <a:defRPr sz="5297" b="1"/>
            </a:lvl7pPr>
            <a:lvl8pPr marL="3657600" lvl="7" indent="-2286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297"/>
              <a:buNone/>
              <a:defRPr sz="5297" b="1"/>
            </a:lvl8pPr>
            <a:lvl9pPr marL="4114800" lvl="8" indent="-2286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297"/>
              <a:buNone/>
              <a:defRPr sz="5297" b="1"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body" idx="4"/>
          </p:nvPr>
        </p:nvSpPr>
        <p:spPr>
          <a:xfrm>
            <a:off x="15326828" y="15635264"/>
            <a:ext cx="12870909" cy="22997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331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dt" idx="10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ftr" idx="11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sldNum" idx="12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dt" idx="10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ftr" idx="11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sldNum" idx="12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>
            <a:spLocks noGrp="1"/>
          </p:cNvSpPr>
          <p:nvPr>
            <p:ph type="dt" idx="10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ftr" idx="11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sldNum" idx="12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95"/>
              <a:buFont typeface="Calibri"/>
              <a:buNone/>
              <a:defRPr sz="10595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body" idx="1"/>
          </p:nvPr>
        </p:nvSpPr>
        <p:spPr>
          <a:xfrm>
            <a:off x="12870909" y="6162959"/>
            <a:ext cx="15326827" cy="30418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901382" algn="l">
              <a:lnSpc>
                <a:spcPct val="90000"/>
              </a:lnSpc>
              <a:spcBef>
                <a:spcPts val="3311"/>
              </a:spcBef>
              <a:spcAft>
                <a:spcPts val="0"/>
              </a:spcAft>
              <a:buClr>
                <a:schemeClr val="dk1"/>
              </a:buClr>
              <a:buSzPts val="10595"/>
              <a:buChar char="•"/>
              <a:defRPr sz="10595"/>
            </a:lvl1pPr>
            <a:lvl2pPr marL="914400" lvl="1" indent="-817308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9271"/>
              <a:buChar char="•"/>
              <a:defRPr sz="9271"/>
            </a:lvl2pPr>
            <a:lvl3pPr marL="1371600" lvl="2" indent="-733171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7946"/>
              <a:buChar char="•"/>
              <a:defRPr sz="7946"/>
            </a:lvl3pPr>
            <a:lvl4pPr marL="1828800" lvl="3" indent="-649097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6622"/>
              <a:buChar char="•"/>
              <a:defRPr sz="6622"/>
            </a:lvl4pPr>
            <a:lvl5pPr marL="2286000" lvl="4" indent="-649097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6622"/>
              <a:buChar char="•"/>
              <a:defRPr sz="6622"/>
            </a:lvl5pPr>
            <a:lvl6pPr marL="2743200" lvl="5" indent="-649097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6622"/>
              <a:buChar char="•"/>
              <a:defRPr sz="6622"/>
            </a:lvl6pPr>
            <a:lvl7pPr marL="3200400" lvl="6" indent="-649097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6622"/>
              <a:buChar char="•"/>
              <a:defRPr sz="6622"/>
            </a:lvl7pPr>
            <a:lvl8pPr marL="3657600" lvl="7" indent="-649097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6622"/>
              <a:buChar char="•"/>
              <a:defRPr sz="6622"/>
            </a:lvl8pPr>
            <a:lvl9pPr marL="4114800" lvl="8" indent="-649096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6622"/>
              <a:buChar char="•"/>
              <a:defRPr sz="6622"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body" idx="2"/>
          </p:nvPr>
        </p:nvSpPr>
        <p:spPr>
          <a:xfrm>
            <a:off x="2085364" y="12841129"/>
            <a:ext cx="9764544" cy="23789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3311"/>
              </a:spcBef>
              <a:spcAft>
                <a:spcPts val="0"/>
              </a:spcAft>
              <a:buClr>
                <a:schemeClr val="dk1"/>
              </a:buClr>
              <a:buSzPts val="5297"/>
              <a:buNone/>
              <a:defRPr sz="5297"/>
            </a:lvl1pPr>
            <a:lvl2pPr marL="914400" lvl="1" indent="-2286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4635"/>
              <a:buNone/>
              <a:defRPr sz="4635"/>
            </a:lvl2pPr>
            <a:lvl3pPr marL="1371600" lvl="2" indent="-2286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3973"/>
              <a:buNone/>
              <a:defRPr sz="3973"/>
            </a:lvl3pPr>
            <a:lvl4pPr marL="1828800" lvl="3" indent="-2286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3311"/>
              <a:buNone/>
              <a:defRPr sz="3311"/>
            </a:lvl4pPr>
            <a:lvl5pPr marL="2286000" lvl="4" indent="-2286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3311"/>
              <a:buNone/>
              <a:defRPr sz="3311"/>
            </a:lvl5pPr>
            <a:lvl6pPr marL="2743200" lvl="5" indent="-2286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3311"/>
              <a:buNone/>
              <a:defRPr sz="3311"/>
            </a:lvl6pPr>
            <a:lvl7pPr marL="3200400" lvl="6" indent="-2286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3311"/>
              <a:buNone/>
              <a:defRPr sz="3311"/>
            </a:lvl7pPr>
            <a:lvl8pPr marL="3657600" lvl="7" indent="-2286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3311"/>
              <a:buNone/>
              <a:defRPr sz="3311"/>
            </a:lvl8pPr>
            <a:lvl9pPr marL="4114800" lvl="8" indent="-2286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3311"/>
              <a:buNone/>
              <a:defRPr sz="3311"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dt" idx="10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ftr" idx="11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sldNum" idx="12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95"/>
              <a:buFont typeface="Calibri"/>
              <a:buNone/>
              <a:defRPr sz="10595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"/>
          <p:cNvSpPr>
            <a:spLocks noGrp="1"/>
          </p:cNvSpPr>
          <p:nvPr>
            <p:ph type="pic" idx="2"/>
          </p:nvPr>
        </p:nvSpPr>
        <p:spPr>
          <a:xfrm>
            <a:off x="12870909" y="6162959"/>
            <a:ext cx="15326827" cy="3041841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>
            <a:spLocks noGrp="1"/>
          </p:cNvSpPr>
          <p:nvPr>
            <p:ph type="body" idx="1"/>
          </p:nvPr>
        </p:nvSpPr>
        <p:spPr>
          <a:xfrm>
            <a:off x="2085364" y="12841129"/>
            <a:ext cx="9764544" cy="23789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3311"/>
              </a:spcBef>
              <a:spcAft>
                <a:spcPts val="0"/>
              </a:spcAft>
              <a:buClr>
                <a:schemeClr val="dk1"/>
              </a:buClr>
              <a:buSzPts val="5297"/>
              <a:buNone/>
              <a:defRPr sz="5297"/>
            </a:lvl1pPr>
            <a:lvl2pPr marL="914400" lvl="1" indent="-2286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4635"/>
              <a:buNone/>
              <a:defRPr sz="4635"/>
            </a:lvl2pPr>
            <a:lvl3pPr marL="1371600" lvl="2" indent="-2286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3973"/>
              <a:buNone/>
              <a:defRPr sz="3973"/>
            </a:lvl3pPr>
            <a:lvl4pPr marL="1828800" lvl="3" indent="-2286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3311"/>
              <a:buNone/>
              <a:defRPr sz="3311"/>
            </a:lvl4pPr>
            <a:lvl5pPr marL="2286000" lvl="4" indent="-2286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3311"/>
              <a:buNone/>
              <a:defRPr sz="3311"/>
            </a:lvl5pPr>
            <a:lvl6pPr marL="2743200" lvl="5" indent="-2286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3311"/>
              <a:buNone/>
              <a:defRPr sz="3311"/>
            </a:lvl6pPr>
            <a:lvl7pPr marL="3200400" lvl="6" indent="-2286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3311"/>
              <a:buNone/>
              <a:defRPr sz="3311"/>
            </a:lvl7pPr>
            <a:lvl8pPr marL="3657600" lvl="7" indent="-2286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3311"/>
              <a:buNone/>
              <a:defRPr sz="3311"/>
            </a:lvl8pPr>
            <a:lvl9pPr marL="4114800" lvl="8" indent="-2286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3311"/>
              <a:buNone/>
              <a:defRPr sz="3311"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dt" idx="10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ftr" idx="11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sldNum" idx="12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body" idx="1"/>
          </p:nvPr>
        </p:nvSpPr>
        <p:spPr>
          <a:xfrm rot="5400000">
            <a:off x="1558310" y="11917631"/>
            <a:ext cx="27158594" cy="26112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3311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dt" idx="10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ftr" idx="11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sldNum" idx="12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568"/>
              <a:buFont typeface="Calibri"/>
              <a:buNone/>
              <a:defRPr sz="145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817308" algn="l" rtl="0">
              <a:lnSpc>
                <a:spcPct val="90000"/>
              </a:lnSpc>
              <a:spcBef>
                <a:spcPts val="3311"/>
              </a:spcBef>
              <a:spcAft>
                <a:spcPts val="0"/>
              </a:spcAft>
              <a:buClr>
                <a:schemeClr val="dk1"/>
              </a:buClr>
              <a:buSzPts val="9271"/>
              <a:buFont typeface="Arial"/>
              <a:buChar char="•"/>
              <a:defRPr sz="927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733171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7946"/>
              <a:buFont typeface="Arial"/>
              <a:buChar char="•"/>
              <a:defRPr sz="79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649097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6622"/>
              <a:buFont typeface="Arial"/>
              <a:buChar char="•"/>
              <a:defRPr sz="662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60706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60706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60706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60706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607060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607059" algn="l" rtl="0">
              <a:lnSpc>
                <a:spcPct val="90000"/>
              </a:lnSpc>
              <a:spcBef>
                <a:spcPts val="1655"/>
              </a:spcBef>
              <a:spcAft>
                <a:spcPts val="0"/>
              </a:spcAft>
              <a:buClr>
                <a:schemeClr val="dk1"/>
              </a:buClr>
              <a:buSzPts val="5960"/>
              <a:buFont typeface="Arial"/>
              <a:buChar char="•"/>
              <a:defRPr sz="5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dt" idx="10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97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90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90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90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90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90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90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90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90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ftr" idx="11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97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90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90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90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90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90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90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90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90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397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397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397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397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397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397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397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397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397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696629" y="3087793"/>
            <a:ext cx="28942325" cy="2614116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6000" b="1" i="0" u="none" strike="noStrike" cap="none" dirty="0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rPr>
              <a:t>Title of the Poster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4000" b="1" i="0" u="none" strike="noStrike" cap="none" dirty="0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Author names and affiliations (</a:t>
            </a:r>
            <a:r>
              <a:rPr lang="en-IN" sz="4000" b="1" i="0" u="sng" strike="noStrike" cap="none" dirty="0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underline</a:t>
            </a:r>
            <a:r>
              <a:rPr lang="en-IN" sz="4000" b="1" i="0" u="none" strike="noStrike" cap="none" dirty="0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 the name of presenting author)</a:t>
            </a:r>
            <a:endParaRPr sz="4000" b="1" i="0" u="none" strike="noStrike" cap="none" dirty="0">
              <a:solidFill>
                <a:srgbClr val="66006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4000" b="1" i="0" u="none" strike="noStrike" cap="none" dirty="0">
                <a:solidFill>
                  <a:srgbClr val="800000"/>
                </a:solidFill>
                <a:latin typeface="Arial"/>
                <a:ea typeface="Arial"/>
                <a:cs typeface="Arial"/>
                <a:sym typeface="Arial"/>
              </a:rPr>
              <a:t>Department, Institution</a:t>
            </a:r>
            <a:endParaRPr dirty="0"/>
          </a:p>
        </p:txBody>
      </p:sp>
      <p:sp>
        <p:nvSpPr>
          <p:cNvPr id="85" name="Google Shape;85;p1"/>
          <p:cNvSpPr/>
          <p:nvPr/>
        </p:nvSpPr>
        <p:spPr>
          <a:xfrm>
            <a:off x="15548318" y="6044536"/>
            <a:ext cx="14090636" cy="27520977"/>
          </a:xfrm>
          <a:prstGeom prst="rect">
            <a:avLst/>
          </a:prstGeom>
          <a:noFill/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"/>
          <p:cNvSpPr/>
          <p:nvPr/>
        </p:nvSpPr>
        <p:spPr>
          <a:xfrm>
            <a:off x="5856681" y="367853"/>
            <a:ext cx="19451553" cy="2708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0" b="1" i="0" u="none" strike="noStrike" cap="none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International Conference on Next-generation energy and materials innovations for a sustainable net-zero world </a:t>
            </a:r>
            <a:br>
              <a:rPr lang="en-US" sz="5500" b="1" i="0" u="none" strike="noStrike" cap="none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7000" b="1" i="0" u="none" strike="noStrike" cap="none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(ICNEMI 2026)</a:t>
            </a:r>
            <a:endParaRPr lang="en-US" sz="7000" dirty="0"/>
          </a:p>
        </p:txBody>
      </p:sp>
      <p:sp>
        <p:nvSpPr>
          <p:cNvPr id="87" name="Google Shape;87;p1"/>
          <p:cNvSpPr/>
          <p:nvPr/>
        </p:nvSpPr>
        <p:spPr>
          <a:xfrm>
            <a:off x="20599877" y="4921651"/>
            <a:ext cx="9041371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4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ICNEMI-2026-ABSTRACT ID</a:t>
            </a:r>
            <a:endParaRPr dirty="0"/>
          </a:p>
        </p:txBody>
      </p:sp>
      <p:sp>
        <p:nvSpPr>
          <p:cNvPr id="88" name="Google Shape;88;p1"/>
          <p:cNvSpPr txBox="1"/>
          <p:nvPr/>
        </p:nvSpPr>
        <p:spPr>
          <a:xfrm>
            <a:off x="381001" y="6168549"/>
            <a:ext cx="14369100" cy="71610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4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ABSTRACT</a:t>
            </a:r>
            <a:endParaRPr dirty="0"/>
          </a:p>
          <a:p>
            <a:pPr marL="0" marR="0" lvl="0" indent="0" algn="ctr" rtl="0">
              <a:spcBef>
                <a:spcPts val="2000"/>
              </a:spcBef>
              <a:spcAft>
                <a:spcPts val="0"/>
              </a:spcAft>
              <a:buNone/>
            </a:pPr>
            <a:endParaRPr sz="4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2000"/>
              </a:spcBef>
              <a:spcAft>
                <a:spcPts val="0"/>
              </a:spcAft>
              <a:buNone/>
            </a:pPr>
            <a:endParaRPr sz="4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2000"/>
              </a:spcBef>
              <a:spcAft>
                <a:spcPts val="0"/>
              </a:spcAft>
              <a:buNone/>
            </a:pPr>
            <a:endParaRPr sz="4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9" name="Google Shape;89;p1"/>
          <p:cNvCxnSpPr/>
          <p:nvPr/>
        </p:nvCxnSpPr>
        <p:spPr>
          <a:xfrm rot="10800000" flipH="1">
            <a:off x="14991964" y="6168549"/>
            <a:ext cx="54204" cy="35928902"/>
          </a:xfrm>
          <a:prstGeom prst="straightConnector1">
            <a:avLst/>
          </a:prstGeom>
          <a:noFill/>
          <a:ln w="57150" cap="flat" cmpd="sng">
            <a:solidFill>
              <a:srgbClr val="92D050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90" name="Google Shape;90;p1"/>
          <p:cNvSpPr txBox="1"/>
          <p:nvPr/>
        </p:nvSpPr>
        <p:spPr>
          <a:xfrm>
            <a:off x="26571062" y="7920990"/>
            <a:ext cx="573208" cy="507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"/>
          <p:cNvSpPr txBox="1"/>
          <p:nvPr/>
        </p:nvSpPr>
        <p:spPr>
          <a:xfrm>
            <a:off x="381001" y="21689835"/>
            <a:ext cx="14369229" cy="20210661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4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METHODOLOGY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r>
              <a:rPr lang="en-IN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Explain Using Charts/Flowsheets/Pictures of Experimental Protocol/Experimental Setup/Simulation Approach. </a:t>
            </a:r>
            <a:endParaRPr/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r>
              <a:rPr lang="en-IN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 of Text should be minimal. </a:t>
            </a:r>
            <a:endParaRPr/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r>
              <a:rPr lang="en-IN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If texts are needed, they should be in bullet points with no more than two lines/bullet. Full sentences are not needed.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"/>
          <p:cNvSpPr txBox="1"/>
          <p:nvPr/>
        </p:nvSpPr>
        <p:spPr>
          <a:xfrm>
            <a:off x="15229045" y="27869288"/>
            <a:ext cx="14406513" cy="5796459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4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SUMMARY/CONCLUSIONS</a:t>
            </a:r>
            <a:endParaRPr sz="4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"/>
          <p:cNvSpPr txBox="1"/>
          <p:nvPr/>
        </p:nvSpPr>
        <p:spPr>
          <a:xfrm>
            <a:off x="15229045" y="6168549"/>
            <a:ext cx="14406522" cy="21482804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44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RESULTS AND DISCUSSION</a:t>
            </a:r>
            <a:endParaRPr dirty="0"/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r>
              <a:rPr lang="en-IN" sz="4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Explain Using Charts/Flowsheets/Pictures of MAIN Experimental Results/Simulation Results/Model Output. </a:t>
            </a:r>
            <a:endParaRPr dirty="0"/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r>
              <a:rPr lang="en-IN" sz="4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Key results should be mentioned. </a:t>
            </a:r>
            <a:endParaRPr dirty="0"/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r>
              <a:rPr lang="en-IN" sz="44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Detailed explanations should be avoided.</a:t>
            </a:r>
            <a:endParaRPr dirty="0"/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15215232" y="33961753"/>
            <a:ext cx="14406515" cy="7950895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4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REFERENCES</a:t>
            </a: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"/>
          <p:cNvSpPr/>
          <p:nvPr/>
        </p:nvSpPr>
        <p:spPr>
          <a:xfrm>
            <a:off x="381001" y="132864"/>
            <a:ext cx="29546543" cy="5825975"/>
          </a:xfrm>
          <a:prstGeom prst="frame">
            <a:avLst>
              <a:gd name="adj1" fmla="val 1438"/>
            </a:avLst>
          </a:prstGeom>
          <a:solidFill>
            <a:srgbClr val="64CF95"/>
          </a:solidFill>
          <a:ln w="12700" cap="flat" cmpd="sng">
            <a:solidFill>
              <a:srgbClr val="92D05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905">
              <a:solidFill>
                <a:schemeClr val="dk1"/>
              </a:solidFill>
              <a:highlight>
                <a:srgbClr val="00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6" name="Google Shape;96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1783" y="554072"/>
            <a:ext cx="5384047" cy="223552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"/>
          <p:cNvSpPr txBox="1"/>
          <p:nvPr/>
        </p:nvSpPr>
        <p:spPr>
          <a:xfrm>
            <a:off x="26857666" y="456344"/>
            <a:ext cx="2783275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Participant’s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3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institute logo </a:t>
            </a:r>
            <a:endParaRPr dirty="0"/>
          </a:p>
        </p:txBody>
      </p:sp>
      <p:sp>
        <p:nvSpPr>
          <p:cNvPr id="98" name="Google Shape;98;p1"/>
          <p:cNvSpPr txBox="1"/>
          <p:nvPr/>
        </p:nvSpPr>
        <p:spPr>
          <a:xfrm>
            <a:off x="385117" y="13637846"/>
            <a:ext cx="14369229" cy="774571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4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MOTIVATION AND PROBLEM STATEMENT</a:t>
            </a:r>
            <a:endParaRPr/>
          </a:p>
          <a:p>
            <a:pPr marL="0" marR="0" lvl="0" indent="0" algn="ctr" rtl="0">
              <a:spcBef>
                <a:spcPts val="2000"/>
              </a:spcBef>
              <a:spcAft>
                <a:spcPts val="0"/>
              </a:spcAft>
              <a:buNone/>
            </a:pPr>
            <a:endParaRPr sz="4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2000"/>
              </a:spcBef>
              <a:spcAft>
                <a:spcPts val="0"/>
              </a:spcAft>
              <a:buNone/>
            </a:pPr>
            <a:endParaRPr sz="4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2000"/>
              </a:spcBef>
              <a:spcAft>
                <a:spcPts val="0"/>
              </a:spcAft>
              <a:buNone/>
            </a:pPr>
            <a:endParaRPr sz="4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2000"/>
              </a:spcBef>
              <a:spcAft>
                <a:spcPts val="0"/>
              </a:spcAft>
              <a:buNone/>
            </a:pPr>
            <a:endParaRPr sz="4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2000"/>
              </a:spcBef>
              <a:spcAft>
                <a:spcPts val="0"/>
              </a:spcAft>
              <a:buNone/>
            </a:pPr>
            <a:endParaRPr sz="4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2000"/>
              </a:spcBef>
              <a:spcAft>
                <a:spcPts val="0"/>
              </a:spcAft>
              <a:buNone/>
            </a:pPr>
            <a:endParaRPr sz="4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200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135</Words>
  <Application>Microsoft Office PowerPoint</Application>
  <PresentationFormat>Custom</PresentationFormat>
  <Paragraphs>116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Dr Himanshu</dc:creator>
  <cp:lastModifiedBy>Himanshu Kesarwani</cp:lastModifiedBy>
  <cp:revision>1</cp:revision>
  <dcterms:created xsi:type="dcterms:W3CDTF">2017-05-07T17:47:13Z</dcterms:created>
  <dcterms:modified xsi:type="dcterms:W3CDTF">2026-07-02T14:28:45Z</dcterms:modified>
</cp:coreProperties>
</file>