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D34D5-7E23-B7E5-16EC-689A00517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9DF31-3C21-305A-026C-ABA64DEB3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B5A11-6150-37BE-894D-AD38FB1B5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61D4C-6D35-6ED8-4367-F227C8B9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51715-1507-0316-FBFD-888427F9E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949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021B8-F0E4-54BE-CFAC-3901F9F8B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EFA18B-0593-4CAC-FE64-2AA1524D5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D122B-E4E1-F05C-E47D-A47A5AB26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EAC16-2014-5A5B-7F09-866301AB0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794B5-A195-7D87-4600-930013DE3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0301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731455-D41D-6FD3-AA7D-2E2D40889E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6978A7-5393-EE8F-33F8-EA219DD5C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60406-D052-48CC-1E69-E6431C6A8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A43ED-01D6-3C17-B849-1FED1B90D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4EC3E-D37B-0113-0DEC-0DD6110EB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633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D3B77-0ADF-113E-25B3-D8678FEF0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142EA-64DC-578F-184B-B7D3C5D41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1B390-3736-AF8A-AA82-7C2ACCBBC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69FDF-F596-18CE-4E01-106AE849C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0EE61-21AA-E38E-0F97-B1E3477B2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532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4999C-157B-0937-4DA1-232660AB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2815F-8E94-8051-1FC0-6E5730580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C33F3-5F0A-18A9-A9F0-7B0A281C5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F820E-B7D3-B55F-FAB5-11D753363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53788-ACD9-6964-A94C-C628DC1D6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418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C33CD-FF2C-BBBC-27E0-4224C4303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2A9A8-8A2D-21C0-F82B-5F757BD3A7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72B739-B92B-1259-7F4A-7AD0730F4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7AD46-185A-E96E-42E2-02514825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D1FF6A-D16F-5778-B441-50608FE53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3E97B9-28D8-630A-0D76-2A3660CDB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998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46F1C-175D-057D-8491-43DA539DE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F866C-8AB3-26F5-47F0-E231831FB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6DF65-50C4-54F3-07CD-7C86C3A19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3BC389-890D-91A8-10C0-3899260EB0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DF4CEC-4E27-7FC8-BB36-0DA2181E65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22B798-C6E5-C65F-9482-EE1300FF8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4AF6A2-F9F9-04DC-FC1A-57BDD39C2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B3D114-1CFE-3A5B-68AD-52BF65F2F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2067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D2B6A-54BD-A3CA-10C5-BB33C4792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6A6BE-5EAB-2431-FAC3-39CBF1D7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DB2AAC-9CE7-FBE0-A866-EABB87214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CBA98A-43C5-F2C1-8447-5C3372AEA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895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591ECD-5B04-6C94-1490-63F365C20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776C2E-4F67-624A-3F8E-E57E034F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561A6-08EC-612A-B24E-F4D375537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6320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484F7-AEA5-7BD5-37EC-52C960752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AAAEE-C1FE-8E57-2DB3-F46F9300A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68957-0B72-4F08-7E4F-6DA87DA56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5CF7B9-271E-D4AB-CB65-D6C27E3DD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DA3616-DDD1-85EB-3528-5525E49F8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A03C4F-3755-A07F-3B6D-B31A9A2C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5242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25F5-0F02-92DD-C812-F750E9653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C62150-6CF0-DEA3-EAF0-09AF0F3D67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50766-6F07-A982-2D6F-D015C5E25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7A565F-04CE-4B04-A6A4-4AEAF193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E7C2A-3303-0DE6-24C8-D4813785A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58257-40E9-DF08-3D41-4E8FB8EB2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6157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C74D2A-7F54-DC9F-2947-4FB7D4B75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BBD06-A817-3B36-6144-3C67E2A0D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31B90-18B6-49E4-57E8-639F9D3D6A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93CE40-D703-4B84-8652-00D803215DD5}" type="datetimeFigureOut">
              <a:rPr lang="en-IN" smtClean="0"/>
              <a:t>27-08-2026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BF077-04B6-C6CB-6492-FAD8947DAE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7FB4E-86BC-5E8B-EDF5-3D7DA4F61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75728B-B8DF-435F-8000-8459115DBC7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319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276DD-928D-7928-FE8C-26AEBB437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8792" y="2457140"/>
            <a:ext cx="9523751" cy="477837"/>
          </a:xfrm>
        </p:spPr>
        <p:txBody>
          <a:bodyPr>
            <a:noAutofit/>
          </a:bodyPr>
          <a:lstStyle/>
          <a:p>
            <a:br>
              <a:rPr lang="en-IN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 of Presentation </a:t>
            </a:r>
            <a:endParaRPr lang="en-I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579790-FC40-E6CF-6130-2859FFDF9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8667" y="3654505"/>
            <a:ext cx="9144000" cy="1655762"/>
          </a:xfrm>
        </p:spPr>
        <p:txBody>
          <a:bodyPr>
            <a:normAutofit fontScale="85000" lnSpcReduction="20000"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of Author/s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 Affiliation (designation and Institution)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of presenting author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 of Presentation</a:t>
            </a:r>
            <a:endParaRPr lang="en-IN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1D9CE3-450C-B57A-A926-AE9F87FC3689}"/>
              </a:ext>
            </a:extLst>
          </p:cNvPr>
          <p:cNvSpPr txBox="1"/>
          <p:nvPr/>
        </p:nvSpPr>
        <p:spPr>
          <a:xfrm>
            <a:off x="1019332" y="610975"/>
            <a:ext cx="104631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Conference On Next-Gen Energy &amp; Materials Innovations For A Sustainable, Net-Zero World </a:t>
            </a:r>
          </a:p>
          <a:p>
            <a:pPr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(ICNEMI 2026)</a:t>
            </a:r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2B351F-B472-1E4D-AD43-C7EE8AB4BE43}"/>
              </a:ext>
            </a:extLst>
          </p:cNvPr>
          <p:cNvSpPr txBox="1"/>
          <p:nvPr/>
        </p:nvSpPr>
        <p:spPr>
          <a:xfrm>
            <a:off x="10035916" y="122218"/>
            <a:ext cx="28931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(Abstract ID)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65015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45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 Title of Presentation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Nirlipta Priyadarshini Nayak</dc:creator>
  <cp:lastModifiedBy>Dr. Nirlipta Priyadarshini Nayak</cp:lastModifiedBy>
  <cp:revision>1</cp:revision>
  <dcterms:created xsi:type="dcterms:W3CDTF">2026-08-27T08:02:47Z</dcterms:created>
  <dcterms:modified xsi:type="dcterms:W3CDTF">2026-08-27T09:57:27Z</dcterms:modified>
</cp:coreProperties>
</file>